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pergolaberlin.de/index.html" TargetMode="External"/><Relationship Id="rId3" Type="http://schemas.openxmlformats.org/officeDocument/2006/relationships/hyperlink" Target="https://azure.pergolaberlin.de/paket-43c0186726f2485fa4f504bf2c330469/holzpergola-planen-standort-holz-und-aufbau-richtig-w-hlen-bd1f2fa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versus überdachte Konstruktion: Offener Aufbau, Genehmigung und Kosten im Vergleich</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Holzpergola planen: Standort, Holz und Aufbau richtig wählen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